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66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5910-C0CC-42A3-BC68-5627E27F604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F13E-9BE3-495F-A624-C931FB327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73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5910-C0CC-42A3-BC68-5627E27F604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F13E-9BE3-495F-A624-C931FB327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815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5910-C0CC-42A3-BC68-5627E27F604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F13E-9BE3-495F-A624-C931FB327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05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5910-C0CC-42A3-BC68-5627E27F604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F13E-9BE3-495F-A624-C931FB327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4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5910-C0CC-42A3-BC68-5627E27F604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F13E-9BE3-495F-A624-C931FB327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97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5910-C0CC-42A3-BC68-5627E27F604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F13E-9BE3-495F-A624-C931FB327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71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5910-C0CC-42A3-BC68-5627E27F604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F13E-9BE3-495F-A624-C931FB327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5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5910-C0CC-42A3-BC68-5627E27F604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F13E-9BE3-495F-A624-C931FB327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66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5910-C0CC-42A3-BC68-5627E27F604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F13E-9BE3-495F-A624-C931FB327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15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5910-C0CC-42A3-BC68-5627E27F604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F13E-9BE3-495F-A624-C931FB327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26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5910-C0CC-42A3-BC68-5627E27F604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BF13E-9BE3-495F-A624-C931FB327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01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95910-C0CC-42A3-BC68-5627E27F604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BF13E-9BE3-495F-A624-C931FB327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04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0632" y="0"/>
            <a:ext cx="11819823" cy="6182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True/False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1. The objective of a transportation problem solution is to schedule shipments from sources to destinations while minimizing total transportation and production costs.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Answer:  TRUE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2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. In a transportation problem, each destination must be supplied by one and only one source.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Answer:  FALSE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3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. In a transportation problem, a single source may supply something to all destinations.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Answer:  TRUE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4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. Assignment problems involve determining the most efficient assignment of people to projects, salesmen to territories, contracts to bidders, and so on.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Answer:  TRUE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5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. Maximization assignment problems can easily be converted to minimization problems by subtracting each rating from the largest rating in the table.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Answer:  TRUE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6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. In a transportation problem, a dummy source is given a zero cost.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Answer: 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True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305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3676" y="258834"/>
            <a:ext cx="11611890" cy="1226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MCQ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 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1. 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What is the total cost represented by the solution shown in Table below?</a:t>
            </a:r>
            <a:endParaRPr lang="en-US" sz="24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371" y="1775459"/>
            <a:ext cx="6164484" cy="29424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545432" y="4788643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A) 60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B) 2500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C) 2600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D) 500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Answer:  D</a:t>
            </a:r>
            <a:endParaRPr lang="en-US" sz="24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555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9179" y="256757"/>
            <a:ext cx="110780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2. What is the value of the improvement index for cell B1 shown in Table below?</a:t>
            </a:r>
            <a:endParaRPr lang="en-US" sz="24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16" y="1142398"/>
            <a:ext cx="5186007" cy="251520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766159" y="394514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A) -50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B) +3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C) +2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D) +1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E) None of the above 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Answer:  C</a:t>
            </a:r>
            <a:endParaRPr lang="en-US" sz="24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705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8547" y="138029"/>
            <a:ext cx="113770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3. When using a general LP model for transportation problems, if there are 4 sources and 3 destinations, which of the following statements is true?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A) There are typically 4 decision variables and 3 constraints.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B) There are typically 12 decision variables and 7 constraints.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C) There are typically 7 decision variables and 7 constraints.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D) There are typically 12 decision variables and 12 constraints.</a:t>
            </a:r>
            <a:endParaRPr lang="en-US" sz="2400" dirty="0" smtClean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Palatino Linotype" panose="02040502050505030304" pitchFamily="18" charset="0"/>
              </a:rPr>
              <a:t>Answer:  B</a:t>
            </a:r>
            <a:endParaRPr lang="en-US" sz="24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116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3633" y="252443"/>
            <a:ext cx="1019134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Which of the following is </a:t>
            </a:r>
            <a:r>
              <a:rPr lang="en-US" sz="2400" u="sng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not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part of the transportation algorithm?</a:t>
            </a: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A) northwest corner rule</a:t>
            </a: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B) stepping-stone method</a:t>
            </a: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C) balanced transportation table</a:t>
            </a: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D) portfolio selection</a:t>
            </a: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E) Hungarian method</a:t>
            </a: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Answer:  D</a:t>
            </a: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>
              <a:tabLst>
                <a:tab pos="0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An artificial source added to a transportation table when total demand is greater than total supply is called ________.</a:t>
            </a: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A) excess source</a:t>
            </a: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B) filler source</a:t>
            </a: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C) dummy source</a:t>
            </a:r>
          </a:p>
          <a:p>
            <a:pPr>
              <a:tabLst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D) demand source</a:t>
            </a: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Answer:  C</a:t>
            </a:r>
            <a:endParaRPr lang="en-US" sz="2400" dirty="0"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794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325</Words>
  <Application>Microsoft Office PowerPoint</Application>
  <PresentationFormat>Custom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Mustafa Kamal</dc:creator>
  <cp:lastModifiedBy>Dr. Mustafa Kamal</cp:lastModifiedBy>
  <cp:revision>9</cp:revision>
  <dcterms:created xsi:type="dcterms:W3CDTF">2016-03-22T13:30:08Z</dcterms:created>
  <dcterms:modified xsi:type="dcterms:W3CDTF">2017-05-04T22:49:12Z</dcterms:modified>
</cp:coreProperties>
</file>